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7" r:id="rId2"/>
    <p:sldId id="259" r:id="rId3"/>
    <p:sldId id="260" r:id="rId4"/>
    <p:sldId id="261" r:id="rId5"/>
    <p:sldId id="262" r:id="rId6"/>
    <p:sldId id="264" r:id="rId7"/>
    <p:sldId id="263" r:id="rId8"/>
    <p:sldId id="265" r:id="rId9"/>
    <p:sldId id="266" r:id="rId10"/>
    <p:sldId id="267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7956" autoAdjust="0"/>
  </p:normalViewPr>
  <p:slideViewPr>
    <p:cSldViewPr snapToGrid="0" snapToObjects="1">
      <p:cViewPr varScale="1">
        <p:scale>
          <a:sx n="59" d="100"/>
          <a:sy n="59" d="100"/>
        </p:scale>
        <p:origin x="-1232" y="-104"/>
      </p:cViewPr>
      <p:guideLst>
        <p:guide orient="horz" pos="2160"/>
        <p:guide pos="2880"/>
      </p:guideLst>
    </p:cSldViewPr>
  </p:slideViewPr>
  <p:notesTextViewPr>
    <p:cViewPr>
      <p:scale>
        <a:sx n="140" d="100"/>
        <a:sy n="14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7AEB99-9A99-114D-8081-8ABAAFCAD7D6}" type="datetimeFigureOut">
              <a:rPr lang="en-US" smtClean="0"/>
              <a:t>8/27/16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FE64A6-0479-254D-979A-F5A19E18F3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159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FE64A6-0479-254D-979A-F5A19E18F3B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4019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="1" dirty="0" smtClean="0">
              <a:latin typeface="Calibri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FE64A6-0479-254D-979A-F5A19E18F3B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3614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 smtClean="0">
              <a:latin typeface="Calibri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FE64A6-0479-254D-979A-F5A19E18F3B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6512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>
              <a:latin typeface="Calibri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FE64A6-0479-254D-979A-F5A19E18F3B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0314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dirty="0" smtClean="0">
              <a:latin typeface="Calibri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FE64A6-0479-254D-979A-F5A19E18F3B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8156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 smtClean="0">
              <a:solidFill>
                <a:srgbClr val="006666"/>
              </a:solidFill>
              <a:latin typeface="Calibri" charset="0"/>
              <a:sym typeface="Wingdings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FE64A6-0479-254D-979A-F5A19E18F3B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4390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FE64A6-0479-254D-979A-F5A19E18F3B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1128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dirty="0" smtClean="0">
              <a:latin typeface="Calibri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FE64A6-0479-254D-979A-F5A19E18F3B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1617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FE64A6-0479-254D-979A-F5A19E18F3B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0748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z="1200" dirty="0" smtClean="0">
              <a:solidFill>
                <a:srgbClr val="660066"/>
              </a:solidFill>
              <a:latin typeface="Calibri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FE64A6-0479-254D-979A-F5A19E18F3B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4982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7BC63-E4BB-A049-9C9A-BB4C692F852A}" type="datetimeFigureOut">
              <a:rPr lang="en-US" smtClean="0"/>
              <a:t>8/27/16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7AAEF-4D7E-A940-AD47-E16760A9E9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943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7BC63-E4BB-A049-9C9A-BB4C692F852A}" type="datetimeFigureOut">
              <a:rPr lang="en-US" smtClean="0"/>
              <a:t>8/27/16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7AAEF-4D7E-A940-AD47-E16760A9E9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8865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7BC63-E4BB-A049-9C9A-BB4C692F852A}" type="datetimeFigureOut">
              <a:rPr lang="en-US" smtClean="0"/>
              <a:t>8/27/16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7AAEF-4D7E-A940-AD47-E16760A9E9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559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7BC63-E4BB-A049-9C9A-BB4C692F852A}" type="datetimeFigureOut">
              <a:rPr lang="en-US" smtClean="0"/>
              <a:t>8/27/16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7AAEF-4D7E-A940-AD47-E16760A9E9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177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7BC63-E4BB-A049-9C9A-BB4C692F852A}" type="datetimeFigureOut">
              <a:rPr lang="en-US" smtClean="0"/>
              <a:t>8/27/16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7AAEF-4D7E-A940-AD47-E16760A9E9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009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7BC63-E4BB-A049-9C9A-BB4C692F852A}" type="datetimeFigureOut">
              <a:rPr lang="en-US" smtClean="0"/>
              <a:t>8/27/16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7AAEF-4D7E-A940-AD47-E16760A9E9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549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7BC63-E4BB-A049-9C9A-BB4C692F852A}" type="datetimeFigureOut">
              <a:rPr lang="en-US" smtClean="0"/>
              <a:t>8/27/16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7AAEF-4D7E-A940-AD47-E16760A9E9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105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7BC63-E4BB-A049-9C9A-BB4C692F852A}" type="datetimeFigureOut">
              <a:rPr lang="en-US" smtClean="0"/>
              <a:t>8/27/16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7AAEF-4D7E-A940-AD47-E16760A9E9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5954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7BC63-E4BB-A049-9C9A-BB4C692F852A}" type="datetimeFigureOut">
              <a:rPr lang="en-US" smtClean="0"/>
              <a:t>8/27/16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7AAEF-4D7E-A940-AD47-E16760A9E9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563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7BC63-E4BB-A049-9C9A-BB4C692F852A}" type="datetimeFigureOut">
              <a:rPr lang="en-US" smtClean="0"/>
              <a:t>8/27/16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7AAEF-4D7E-A940-AD47-E16760A9E9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339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7BC63-E4BB-A049-9C9A-BB4C692F852A}" type="datetimeFigureOut">
              <a:rPr lang="en-US" smtClean="0"/>
              <a:t>8/27/16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7AAEF-4D7E-A940-AD47-E16760A9E9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873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17BC63-E4BB-A049-9C9A-BB4C692F852A}" type="datetimeFigureOut">
              <a:rPr lang="en-US" smtClean="0"/>
              <a:t>8/27/16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C7AAEF-4D7E-A940-AD47-E16760A9E9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078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52400"/>
            <a:ext cx="8229600" cy="655638"/>
          </a:xfrm>
        </p:spPr>
        <p:txBody>
          <a:bodyPr>
            <a:normAutofit fontScale="9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4200" b="1">
                <a:latin typeface="Arial" charset="0"/>
              </a:rPr>
              <a:t>Nonverbal Comm Skills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b="1" dirty="0">
                <a:solidFill>
                  <a:srgbClr val="A5002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cs typeface="+mn-cs"/>
              </a:rPr>
              <a:t>Nonverbal Communication (NVC) –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US" b="1" dirty="0">
              <a:solidFill>
                <a:srgbClr val="A50021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  <a:cs typeface="+mn-cs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3000" dirty="0">
                <a:latin typeface="Arial" charset="0"/>
                <a:cs typeface="+mn-cs"/>
              </a:rPr>
              <a:t>Messages sent outside written/spoken word </a:t>
            </a:r>
            <a:r>
              <a:rPr lang="en-US" sz="3000" dirty="0" smtClean="0">
                <a:latin typeface="Arial" charset="0"/>
              </a:rPr>
              <a:t>OR</a:t>
            </a:r>
            <a:r>
              <a:rPr lang="en-US" sz="3000" dirty="0" smtClean="0">
                <a:latin typeface="Arial" charset="0"/>
                <a:cs typeface="+mn-cs"/>
              </a:rPr>
              <a:t> </a:t>
            </a:r>
            <a:r>
              <a:rPr lang="en-US" sz="3000" dirty="0">
                <a:latin typeface="Arial" charset="0"/>
                <a:cs typeface="+mn-cs"/>
              </a:rPr>
              <a:t>adding emotional content to M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US" sz="3000" b="1" dirty="0">
              <a:latin typeface="Arial" charset="0"/>
              <a:cs typeface="+mn-cs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US" sz="2800" dirty="0">
              <a:latin typeface="Arial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82703569"/>
      </p:ext>
    </p:extLst>
  </p:cSld>
  <p:clrMapOvr>
    <a:masterClrMapping/>
  </p:clrMapOvr>
  <p:transition xmlns:p14="http://schemas.microsoft.com/office/powerpoint/2010/main">
    <p:cover dir="r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2614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Haptics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808" y="1154822"/>
            <a:ext cx="8829063" cy="4525963"/>
          </a:xfrm>
        </p:spPr>
        <p:txBody>
          <a:bodyPr/>
          <a:lstStyle/>
          <a:p>
            <a:pPr marL="0" indent="0">
              <a:buNone/>
            </a:pPr>
            <a:r>
              <a:rPr lang="en-US" u="sng" dirty="0" err="1">
                <a:latin typeface="Arial" charset="0"/>
              </a:rPr>
              <a:t>Heslin’s</a:t>
            </a:r>
            <a:r>
              <a:rPr lang="en-US" u="sng" dirty="0">
                <a:latin typeface="Arial" charset="0"/>
              </a:rPr>
              <a:t> (1974) Categories of Touch</a:t>
            </a:r>
            <a:endParaRPr lang="en-US" u="sng" dirty="0" smtClean="0">
              <a:solidFill>
                <a:srgbClr val="660066"/>
              </a:solidFill>
              <a:latin typeface="Arial" charset="0"/>
            </a:endParaRPr>
          </a:p>
          <a:p>
            <a:r>
              <a:rPr lang="en-US" dirty="0" smtClean="0">
                <a:solidFill>
                  <a:srgbClr val="660066"/>
                </a:solidFill>
                <a:latin typeface="Arial" charset="0"/>
              </a:rPr>
              <a:t>Functional</a:t>
            </a:r>
            <a:r>
              <a:rPr lang="en-US" dirty="0">
                <a:solidFill>
                  <a:srgbClr val="660066"/>
                </a:solidFill>
                <a:latin typeface="Arial" charset="0"/>
              </a:rPr>
              <a:t>/Professional</a:t>
            </a:r>
          </a:p>
          <a:p>
            <a:r>
              <a:rPr lang="en-US" dirty="0">
                <a:solidFill>
                  <a:srgbClr val="FF0066"/>
                </a:solidFill>
                <a:latin typeface="Arial" charset="0"/>
              </a:rPr>
              <a:t>Social/Polite</a:t>
            </a:r>
          </a:p>
          <a:p>
            <a:r>
              <a:rPr lang="en-US" dirty="0">
                <a:solidFill>
                  <a:srgbClr val="006600"/>
                </a:solidFill>
                <a:latin typeface="Arial" charset="0"/>
              </a:rPr>
              <a:t>Friendship/Warmth</a:t>
            </a:r>
          </a:p>
          <a:p>
            <a:r>
              <a:rPr lang="en-US" dirty="0">
                <a:solidFill>
                  <a:srgbClr val="0070C0"/>
                </a:solidFill>
                <a:latin typeface="Arial" charset="0"/>
              </a:rPr>
              <a:t>Love/Intimacy</a:t>
            </a:r>
          </a:p>
          <a:p>
            <a:r>
              <a:rPr lang="en-US" dirty="0">
                <a:solidFill>
                  <a:srgbClr val="FFC000"/>
                </a:solidFill>
                <a:latin typeface="Arial" charset="0"/>
              </a:rPr>
              <a:t>Sexual Arousal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30475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</a:rPr>
              <a:t>Types of Nonverbal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US" dirty="0" err="1">
                <a:latin typeface="Arial" charset="0"/>
              </a:rPr>
              <a:t>Vocalics</a:t>
            </a:r>
            <a:endParaRPr lang="en-US" dirty="0">
              <a:latin typeface="Arial" charset="0"/>
            </a:endParaRPr>
          </a:p>
          <a:p>
            <a:pPr eaLnBrk="1" hangingPunct="1"/>
            <a:r>
              <a:rPr lang="en-US" dirty="0">
                <a:latin typeface="Arial" charset="0"/>
              </a:rPr>
              <a:t>Proxemics</a:t>
            </a:r>
          </a:p>
          <a:p>
            <a:pPr eaLnBrk="1" hangingPunct="1"/>
            <a:r>
              <a:rPr lang="en-US" dirty="0" smtClean="0">
                <a:latin typeface="Arial" charset="0"/>
              </a:rPr>
              <a:t>Appearance</a:t>
            </a:r>
          </a:p>
          <a:p>
            <a:pPr eaLnBrk="1" hangingPunct="1"/>
            <a:r>
              <a:rPr lang="en-US" dirty="0" smtClean="0">
                <a:latin typeface="Arial" charset="0"/>
              </a:rPr>
              <a:t>Face/Eyes</a:t>
            </a:r>
            <a:endParaRPr lang="en-US" dirty="0">
              <a:latin typeface="Arial" charset="0"/>
            </a:endParaRPr>
          </a:p>
          <a:p>
            <a:pPr eaLnBrk="1" hangingPunct="1"/>
            <a:r>
              <a:rPr lang="en-US" dirty="0" err="1">
                <a:latin typeface="Arial" charset="0"/>
              </a:rPr>
              <a:t>Chronemics</a:t>
            </a:r>
            <a:endParaRPr lang="en-US" dirty="0">
              <a:latin typeface="Arial" charset="0"/>
            </a:endParaRPr>
          </a:p>
          <a:p>
            <a:pPr eaLnBrk="1" hangingPunct="1"/>
            <a:r>
              <a:rPr lang="en-US" dirty="0">
                <a:latin typeface="Arial" charset="0"/>
              </a:rPr>
              <a:t>Environment</a:t>
            </a:r>
          </a:p>
          <a:p>
            <a:pPr eaLnBrk="1" hangingPunct="1"/>
            <a:r>
              <a:rPr lang="en-US" dirty="0">
                <a:latin typeface="Arial" charset="0"/>
              </a:rPr>
              <a:t>Kinesics</a:t>
            </a:r>
          </a:p>
          <a:p>
            <a:pPr eaLnBrk="1" hangingPunct="1"/>
            <a:r>
              <a:rPr lang="en-US" dirty="0" err="1">
                <a:latin typeface="Arial" charset="0"/>
              </a:rPr>
              <a:t>Haptics</a:t>
            </a:r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40765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5665"/>
            <a:ext cx="8229600" cy="599623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Vocalics</a:t>
            </a:r>
            <a:endParaRPr lang="en-US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259269" y="125379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800" smtClean="0">
                <a:solidFill>
                  <a:schemeClr val="accent2"/>
                </a:solidFill>
                <a:latin typeface="Arial" charset="0"/>
              </a:rPr>
              <a:t>Regional accents </a:t>
            </a:r>
          </a:p>
          <a:p>
            <a:r>
              <a:rPr lang="en-US" sz="4800" smtClean="0">
                <a:solidFill>
                  <a:srgbClr val="660066"/>
                </a:solidFill>
                <a:latin typeface="Arial" charset="0"/>
              </a:rPr>
              <a:t>Vocal emblems</a:t>
            </a:r>
          </a:p>
          <a:p>
            <a:r>
              <a:rPr lang="en-US" sz="4800" smtClean="0">
                <a:solidFill>
                  <a:srgbClr val="008080"/>
                </a:solidFill>
                <a:latin typeface="Arial" charset="0"/>
              </a:rPr>
              <a:t>Group identification</a:t>
            </a:r>
          </a:p>
          <a:p>
            <a:endParaRPr lang="en-US" dirty="0">
              <a:solidFill>
                <a:srgbClr val="00808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36800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5982"/>
            <a:ext cx="8229600" cy="52785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Proxemics</a:t>
            </a:r>
            <a:endParaRPr lang="en-US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16495" y="814064"/>
            <a:ext cx="8840917" cy="5916096"/>
          </a:xfrm>
        </p:spPr>
        <p:txBody>
          <a:bodyPr>
            <a:normAutofit/>
          </a:bodyPr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i="1" u="sng" dirty="0" smtClean="0">
                <a:latin typeface="Arial" charset="0"/>
              </a:rPr>
              <a:t>Hall’s (1959) </a:t>
            </a:r>
            <a:r>
              <a:rPr lang="en-US" i="1" u="sng" dirty="0" err="1" smtClean="0">
                <a:latin typeface="Arial" charset="0"/>
              </a:rPr>
              <a:t>Proxemic</a:t>
            </a:r>
            <a:r>
              <a:rPr lang="en-US" i="1" u="sng" dirty="0" smtClean="0">
                <a:latin typeface="Arial" charset="0"/>
              </a:rPr>
              <a:t> Zones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sz="2200" i="1" dirty="0" smtClean="0">
                <a:latin typeface="Arial" charset="0"/>
              </a:rPr>
              <a:t>*</a:t>
            </a:r>
            <a:r>
              <a:rPr lang="en-US" sz="2200" i="1" dirty="0">
                <a:latin typeface="Arial" charset="0"/>
              </a:rPr>
              <a:t>*Spatial interpretation is outside awareness*</a:t>
            </a:r>
            <a:r>
              <a:rPr lang="en-US" sz="2200" i="1" dirty="0" smtClean="0">
                <a:latin typeface="Arial" charset="0"/>
              </a:rPr>
              <a:t>*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n-US" sz="1400" dirty="0">
              <a:latin typeface="Arial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4000" b="1" i="1" dirty="0">
                <a:latin typeface="Arial" charset="0"/>
              </a:rPr>
              <a:t>Intimate</a:t>
            </a:r>
            <a:r>
              <a:rPr lang="en-US" sz="4000" dirty="0">
                <a:latin typeface="Arial" charset="0"/>
              </a:rPr>
              <a:t>		</a:t>
            </a:r>
            <a:r>
              <a:rPr lang="en-US" sz="4000" dirty="0" smtClean="0">
                <a:latin typeface="Arial" charset="0"/>
              </a:rPr>
              <a:t>	0</a:t>
            </a:r>
            <a:r>
              <a:rPr lang="en-US" sz="4000" dirty="0">
                <a:latin typeface="Arial" charset="0"/>
              </a:rPr>
              <a:t>-18”</a:t>
            </a:r>
            <a:endParaRPr lang="en-US" altLang="ja-JP" sz="4000" dirty="0">
              <a:latin typeface="Arial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4000" dirty="0">
              <a:latin typeface="Arial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4000" b="1" i="1" dirty="0">
                <a:latin typeface="Arial" charset="0"/>
              </a:rPr>
              <a:t>Personal</a:t>
            </a:r>
            <a:r>
              <a:rPr lang="en-US" sz="4000" dirty="0">
                <a:latin typeface="Arial" charset="0"/>
              </a:rPr>
              <a:t>		</a:t>
            </a:r>
            <a:r>
              <a:rPr lang="en-US" sz="4000" dirty="0" smtClean="0">
                <a:latin typeface="Arial" charset="0"/>
              </a:rPr>
              <a:t>	18</a:t>
            </a:r>
            <a:r>
              <a:rPr lang="en-US" sz="4000" dirty="0">
                <a:latin typeface="Arial" charset="0"/>
              </a:rPr>
              <a:t>” – 4 ft.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4000" dirty="0">
              <a:latin typeface="Arial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4000" b="1" i="1" dirty="0">
                <a:latin typeface="Arial" charset="0"/>
              </a:rPr>
              <a:t>Social </a:t>
            </a:r>
            <a:r>
              <a:rPr lang="en-US" sz="4000" dirty="0">
                <a:latin typeface="Arial" charset="0"/>
              </a:rPr>
              <a:t>		</a:t>
            </a:r>
            <a:r>
              <a:rPr lang="en-US" sz="4000" dirty="0" smtClean="0">
                <a:latin typeface="Arial" charset="0"/>
              </a:rPr>
              <a:t>		4 </a:t>
            </a:r>
            <a:r>
              <a:rPr lang="en-US" sz="4000" dirty="0">
                <a:latin typeface="Arial" charset="0"/>
              </a:rPr>
              <a:t>– 10 ft.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4000" dirty="0">
              <a:latin typeface="Arial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4000" b="1" i="1" dirty="0">
                <a:latin typeface="Arial" charset="0"/>
              </a:rPr>
              <a:t>Public</a:t>
            </a:r>
            <a:r>
              <a:rPr lang="en-US" sz="4000" dirty="0">
                <a:latin typeface="Arial" charset="0"/>
              </a:rPr>
              <a:t>		</a:t>
            </a:r>
            <a:r>
              <a:rPr lang="en-US" sz="4000" dirty="0" smtClean="0">
                <a:latin typeface="Arial" charset="0"/>
              </a:rPr>
              <a:t>		10 </a:t>
            </a:r>
            <a:r>
              <a:rPr lang="en-US" sz="4000" dirty="0">
                <a:latin typeface="Arial" charset="0"/>
              </a:rPr>
              <a:t>ft. </a:t>
            </a:r>
            <a:r>
              <a:rPr lang="en-US" sz="4000" dirty="0" smtClean="0">
                <a:latin typeface="Arial" charset="0"/>
              </a:rPr>
              <a:t>- infinity</a:t>
            </a:r>
            <a:endParaRPr lang="en-US" sz="40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22329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4441"/>
            <a:ext cx="8229600" cy="906278"/>
          </a:xfrm>
        </p:spPr>
        <p:txBody>
          <a:bodyPr/>
          <a:lstStyle/>
          <a:p>
            <a:r>
              <a:rPr lang="en-US" dirty="0" smtClean="0"/>
              <a:t>Appearance/Beauty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32226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2965"/>
            <a:ext cx="8229600" cy="889782"/>
          </a:xfrm>
        </p:spPr>
        <p:txBody>
          <a:bodyPr/>
          <a:lstStyle/>
          <a:p>
            <a:r>
              <a:rPr lang="en-US" dirty="0" smtClean="0"/>
              <a:t>Face/Eyes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96062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3322"/>
            <a:ext cx="8229600" cy="764578"/>
          </a:xfrm>
        </p:spPr>
        <p:txBody>
          <a:bodyPr/>
          <a:lstStyle/>
          <a:p>
            <a:r>
              <a:rPr lang="en-US" dirty="0" err="1" smtClean="0"/>
              <a:t>Chronemics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84214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0911"/>
            <a:ext cx="8229600" cy="75781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Environment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93853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991"/>
            <a:ext cx="8229600" cy="64910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Kinesics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41406"/>
            <a:ext cx="8229600" cy="4525963"/>
          </a:xfrm>
        </p:spPr>
        <p:txBody>
          <a:bodyPr/>
          <a:lstStyle/>
          <a:p>
            <a:pPr>
              <a:defRPr/>
            </a:pPr>
            <a:r>
              <a:rPr lang="en-US" i="1" dirty="0">
                <a:solidFill>
                  <a:srgbClr val="C00000"/>
                </a:solidFill>
              </a:rPr>
              <a:t>Replace speech</a:t>
            </a:r>
            <a:endParaRPr lang="en-US" dirty="0">
              <a:solidFill>
                <a:srgbClr val="C00000"/>
              </a:solidFill>
            </a:endParaRPr>
          </a:p>
          <a:p>
            <a:pPr>
              <a:defRPr/>
            </a:pPr>
            <a:r>
              <a:rPr lang="en-US" i="1" dirty="0">
                <a:solidFill>
                  <a:schemeClr val="accent6">
                    <a:lumMod val="75000"/>
                  </a:schemeClr>
                </a:solidFill>
              </a:rPr>
              <a:t>Regulate </a:t>
            </a:r>
            <a:r>
              <a:rPr lang="en-US" i="1" dirty="0" err="1">
                <a:solidFill>
                  <a:schemeClr val="accent6">
                    <a:lumMod val="75000"/>
                  </a:schemeClr>
                </a:solidFill>
              </a:rPr>
              <a:t>interaxn</a:t>
            </a:r>
            <a:r>
              <a:rPr lang="en-US" i="1" dirty="0">
                <a:solidFill>
                  <a:schemeClr val="accent6">
                    <a:lumMod val="75000"/>
                  </a:schemeClr>
                </a:solidFill>
              </a:rPr>
              <a:t> flow &amp; rhythm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  <a:p>
            <a:pPr>
              <a:defRPr/>
            </a:pPr>
            <a:r>
              <a:rPr lang="en-US" i="1" dirty="0">
                <a:solidFill>
                  <a:srgbClr val="C00000"/>
                </a:solidFill>
              </a:rPr>
              <a:t>Maintain attention</a:t>
            </a:r>
            <a:endParaRPr lang="en-US" dirty="0">
              <a:solidFill>
                <a:srgbClr val="C00000"/>
              </a:solidFill>
            </a:endParaRPr>
          </a:p>
          <a:p>
            <a:pPr>
              <a:defRPr/>
            </a:pPr>
            <a:r>
              <a:rPr lang="en-US" i="1" dirty="0">
                <a:solidFill>
                  <a:schemeClr val="accent6">
                    <a:lumMod val="75000"/>
                  </a:schemeClr>
                </a:solidFill>
              </a:rPr>
              <a:t>Emphasize speech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  <a:p>
            <a:pPr>
              <a:defRPr/>
            </a:pPr>
            <a:r>
              <a:rPr lang="en-US" i="1" dirty="0">
                <a:solidFill>
                  <a:srgbClr val="C00000"/>
                </a:solidFill>
              </a:rPr>
              <a:t>Make speech content memorable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7428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115</Words>
  <Application>Microsoft Macintosh PowerPoint</Application>
  <PresentationFormat>On-screen Show (4:3)</PresentationFormat>
  <Paragraphs>55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Nonverbal Comm Skills</vt:lpstr>
      <vt:lpstr>Types of Nonverbal</vt:lpstr>
      <vt:lpstr>Vocalics</vt:lpstr>
      <vt:lpstr>Proxemics</vt:lpstr>
      <vt:lpstr>Appearance/Beauty</vt:lpstr>
      <vt:lpstr>Face/Eyes</vt:lpstr>
      <vt:lpstr>Chronemics</vt:lpstr>
      <vt:lpstr>Environment</vt:lpstr>
      <vt:lpstr>Kinesics</vt:lpstr>
      <vt:lpstr>Haptics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Nonverbal Comm Skills</dc:title>
  <dc:creator>Jessica Eckstein</dc:creator>
  <cp:lastModifiedBy>Jessica Eckstein</cp:lastModifiedBy>
  <cp:revision>12</cp:revision>
  <dcterms:created xsi:type="dcterms:W3CDTF">2014-12-23T22:45:07Z</dcterms:created>
  <dcterms:modified xsi:type="dcterms:W3CDTF">2016-08-27T19:27:22Z</dcterms:modified>
</cp:coreProperties>
</file>